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</p:sldIdLst>
  <p:sldSz cx="7559675" cy="10691813"/>
  <p:notesSz cx="6864350" cy="99964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5D5D"/>
    <a:srgbClr val="D64F50"/>
    <a:srgbClr val="EF595A"/>
    <a:srgbClr val="424242"/>
    <a:srgbClr val="CC0000"/>
    <a:srgbClr val="C99D90"/>
    <a:srgbClr val="0B8AFD"/>
    <a:srgbClr val="57754E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38" autoAdjust="0"/>
    <p:restoredTop sz="94772" autoAdjust="0"/>
  </p:normalViewPr>
  <p:slideViewPr>
    <p:cSldViewPr snapToGrid="0">
      <p:cViewPr>
        <p:scale>
          <a:sx n="75" d="100"/>
          <a:sy n="75" d="100"/>
        </p:scale>
        <p:origin x="1806" y="-804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6130F2-C57A-49F9-B6BB-959FC4F7D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372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0BB380-8A92-4BFB-9FE3-B710F3E6A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488"/>
            </a:lvl1pPr>
            <a:lvl2pPr marL="283510" indent="0" algn="ctr">
              <a:buNone/>
              <a:defRPr sz="1240"/>
            </a:lvl2pPr>
            <a:lvl3pPr marL="567019" indent="0" algn="ctr">
              <a:buNone/>
              <a:defRPr sz="1116"/>
            </a:lvl3pPr>
            <a:lvl4pPr marL="850529" indent="0" algn="ctr">
              <a:buNone/>
              <a:defRPr sz="992"/>
            </a:lvl4pPr>
            <a:lvl5pPr marL="1134039" indent="0" algn="ctr">
              <a:buNone/>
              <a:defRPr sz="992"/>
            </a:lvl5pPr>
            <a:lvl6pPr marL="1417549" indent="0" algn="ctr">
              <a:buNone/>
              <a:defRPr sz="992"/>
            </a:lvl6pPr>
            <a:lvl7pPr marL="1701058" indent="0" algn="ctr">
              <a:buNone/>
              <a:defRPr sz="992"/>
            </a:lvl7pPr>
            <a:lvl8pPr marL="1984568" indent="0" algn="ctr">
              <a:buNone/>
              <a:defRPr sz="992"/>
            </a:lvl8pPr>
            <a:lvl9pPr marL="2268078" indent="0" algn="ctr">
              <a:buNone/>
              <a:defRPr sz="992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0BEC98-5609-44AA-91F2-C66E6A407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7C8CF5-FBB5-4432-89E4-C0E484074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89E496-8299-4EE1-81DC-1D68888CD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63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C4BD17-B466-4ECB-9725-281C4E379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7F3580-3C9E-45F6-9765-B37DD1883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4C4EB0-52AE-4244-B246-F391E9EF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CC887-22EB-4193-BA51-9D164ABCC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8DCB21-1E37-4DFB-A24F-5D0C0C7A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96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1021EEC-0224-4C5E-83AD-34A8486611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39A6D9B-24ED-4C9D-B16A-6B7ADBE376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C32A43-D5E3-43F8-9D15-4B765FFEE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779704-FB83-45F8-A8D1-7DE20F91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05B3B2-7FCE-42C9-AC2A-ED3C6D4CA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583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050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A62C35-8DE6-4836-83C2-122FB3E88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C9376C7-F169-44B0-9132-A48CE47F0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9EFDC0-BA5A-4AC0-AF32-51FDA6B2A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61CFD0-9BF0-451C-83FF-08E8E9B55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0E9A50-A653-46A5-A571-E38E834E7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5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72DF43-6A48-4B59-B2E1-72E4D726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372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EE04CF3-35B2-4FC2-ACDA-2DF2B3469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1pPr>
            <a:lvl2pPr marL="28351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2pPr>
            <a:lvl3pPr marL="567019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3pPr>
            <a:lvl4pPr marL="85052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4pPr>
            <a:lvl5pPr marL="113403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5pPr>
            <a:lvl6pPr marL="1417549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6pPr>
            <a:lvl7pPr marL="170105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7pPr>
            <a:lvl8pPr marL="198456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8pPr>
            <a:lvl9pPr marL="2268078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397724-1F15-4535-8F57-32B034BE7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AE2C2C-B939-4BCF-A2EA-9C0EAF63B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1A6DA8-A966-4016-9320-C082E6F9A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845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BEFF7-C6DC-4AD0-97F2-D93D88DEC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507995-C6B9-4EB9-A536-6820F547C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E9F814-BBD5-47C3-8105-32142E3C4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184A8F-DA9A-4B13-AE15-BEEEF5048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8DF07B-751C-4C3A-AE0C-193B0293B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C97316-41C6-42AD-AE06-03B3E65C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9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31E50-E5E9-40AD-BA37-E750945AF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8B4C95-D42F-461B-ADDD-06F01C74D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D4AF832-2931-4650-ACF8-6A2245AAD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ADC374F-45C8-47D2-AAD2-6B554A0D15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10" indent="0">
              <a:buNone/>
              <a:defRPr sz="1240" b="1"/>
            </a:lvl2pPr>
            <a:lvl3pPr marL="567019" indent="0">
              <a:buNone/>
              <a:defRPr sz="1116" b="1"/>
            </a:lvl3pPr>
            <a:lvl4pPr marL="850529" indent="0">
              <a:buNone/>
              <a:defRPr sz="992" b="1"/>
            </a:lvl4pPr>
            <a:lvl5pPr marL="1134039" indent="0">
              <a:buNone/>
              <a:defRPr sz="992" b="1"/>
            </a:lvl5pPr>
            <a:lvl6pPr marL="1417549" indent="0">
              <a:buNone/>
              <a:defRPr sz="992" b="1"/>
            </a:lvl6pPr>
            <a:lvl7pPr marL="1701058" indent="0">
              <a:buNone/>
              <a:defRPr sz="992" b="1"/>
            </a:lvl7pPr>
            <a:lvl8pPr marL="1984568" indent="0">
              <a:buNone/>
              <a:defRPr sz="992" b="1"/>
            </a:lvl8pPr>
            <a:lvl9pPr marL="2268078" indent="0">
              <a:buNone/>
              <a:defRPr sz="992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B635737-C811-4846-836E-75508E4CB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E109B81-28D5-4367-9E10-BDAA6218E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1F51CB9-F6BB-4AF6-BBD2-112728049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ADF6E92-F36D-434C-A9C0-4C1E920DD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84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8AB17B-43D8-4131-AAA9-C94C845CD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42F08D2-B107-40B1-9743-9A28D5CFB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7266FFC-97B1-4B9E-90DC-0C6186D4B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8D2D07-46B6-4593-B643-B8309FE9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3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ADD9C02-28A4-4742-9937-1D0405A56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FED338-4383-48CC-9459-BA362BC16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BA98B44-61A0-474D-B375-BD02FA696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52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E78747-7945-4874-A9A9-42C75E5CC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CB5298-BBD5-4B99-A889-FE24F0100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1984"/>
            </a:lvl1pPr>
            <a:lvl2pPr>
              <a:defRPr sz="1736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3BCBCB-7AC7-41F5-AF55-FF40F7C767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7D83E6-A41B-478D-8043-50A18F78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D5A594D-40E3-4E4B-AAA6-7A4F520A4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F9BEBA-D973-4D8E-88AC-B5B1ED2F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1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5B88D1-79BA-4EDC-866A-3648E73D4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1984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48F2E7-EFAD-4295-A85E-CE6DB6DDE0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1984"/>
            </a:lvl1pPr>
            <a:lvl2pPr marL="283510" indent="0">
              <a:buNone/>
              <a:defRPr sz="1736"/>
            </a:lvl2pPr>
            <a:lvl3pPr marL="567019" indent="0">
              <a:buNone/>
              <a:defRPr sz="1488"/>
            </a:lvl3pPr>
            <a:lvl4pPr marL="850529" indent="0">
              <a:buNone/>
              <a:defRPr sz="1240"/>
            </a:lvl4pPr>
            <a:lvl5pPr marL="1134039" indent="0">
              <a:buNone/>
              <a:defRPr sz="1240"/>
            </a:lvl5pPr>
            <a:lvl6pPr marL="1417549" indent="0">
              <a:buNone/>
              <a:defRPr sz="1240"/>
            </a:lvl6pPr>
            <a:lvl7pPr marL="1701058" indent="0">
              <a:buNone/>
              <a:defRPr sz="1240"/>
            </a:lvl7pPr>
            <a:lvl8pPr marL="1984568" indent="0">
              <a:buNone/>
              <a:defRPr sz="1240"/>
            </a:lvl8pPr>
            <a:lvl9pPr marL="2268078" indent="0">
              <a:buNone/>
              <a:defRPr sz="124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95DB2D9-FA63-412A-81E3-FC935DDD5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992"/>
            </a:lvl1pPr>
            <a:lvl2pPr marL="283510" indent="0">
              <a:buNone/>
              <a:defRPr sz="868"/>
            </a:lvl2pPr>
            <a:lvl3pPr marL="567019" indent="0">
              <a:buNone/>
              <a:defRPr sz="744"/>
            </a:lvl3pPr>
            <a:lvl4pPr marL="850529" indent="0">
              <a:buNone/>
              <a:defRPr sz="620"/>
            </a:lvl4pPr>
            <a:lvl5pPr marL="1134039" indent="0">
              <a:buNone/>
              <a:defRPr sz="620"/>
            </a:lvl5pPr>
            <a:lvl6pPr marL="1417549" indent="0">
              <a:buNone/>
              <a:defRPr sz="620"/>
            </a:lvl6pPr>
            <a:lvl7pPr marL="1701058" indent="0">
              <a:buNone/>
              <a:defRPr sz="620"/>
            </a:lvl7pPr>
            <a:lvl8pPr marL="1984568" indent="0">
              <a:buNone/>
              <a:defRPr sz="620"/>
            </a:lvl8pPr>
            <a:lvl9pPr marL="2268078" indent="0">
              <a:buNone/>
              <a:defRPr sz="62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ED945D5-4BC0-4854-B1B2-B27D22C3B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D6D43A-46B2-4B59-940D-C4CE324E5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4F220A-6EB9-4D8C-96F9-D4548C3E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9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036F5FA-1446-4252-A750-7AB8D1C2B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2DDC66-0F62-40C1-950B-1724B7BFA4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53E4FC-B928-4DBF-B87B-DA1E697AB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smtClean="0"/>
              <a:t>5/21/2018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A6F1FA-20D9-4A36-89CC-96A5D0113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0CF05A-C6A9-424D-95B6-A97A854D4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l" defTabSz="567019" rtl="0" eaLnBrk="1" latinLnBrk="0" hangingPunct="1">
        <a:lnSpc>
          <a:spcPct val="90000"/>
        </a:lnSpc>
        <a:spcBef>
          <a:spcPct val="0"/>
        </a:spcBef>
        <a:buNone/>
        <a:defRPr sz="27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755" indent="-141755" algn="l" defTabSz="567019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25265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0877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240" kern="1200">
          <a:solidFill>
            <a:schemeClr val="tx1"/>
          </a:solidFill>
          <a:latin typeface="+mn-lt"/>
          <a:ea typeface="+mn-ea"/>
          <a:cs typeface="+mn-cs"/>
        </a:defRPr>
      </a:lvl3pPr>
      <a:lvl4pPr marL="99228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275794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55930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84281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212632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409833" indent="-141755" algn="l" defTabSz="567019" rtl="0" eaLnBrk="1" latinLnBrk="0" hangingPunct="1">
        <a:lnSpc>
          <a:spcPct val="90000"/>
        </a:lnSpc>
        <a:spcBef>
          <a:spcPts val="310"/>
        </a:spcBef>
        <a:buFont typeface="Arial" panose="020B0604020202020204" pitchFamily="34" charset="0"/>
        <a:buChar char="•"/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10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01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52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03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549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05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56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078" algn="l" defTabSz="567019" rtl="0" eaLnBrk="1" latinLnBrk="0" hangingPunct="1">
        <a:defRPr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568DACD-222B-449F-82FF-5B97B43DA61C}"/>
              </a:ext>
            </a:extLst>
          </p:cNvPr>
          <p:cNvSpPr/>
          <p:nvPr/>
        </p:nvSpPr>
        <p:spPr>
          <a:xfrm>
            <a:off x="2937494" y="885023"/>
            <a:ext cx="4622181" cy="10921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108000" bIns="36000" rtlCol="0" anchor="ctr"/>
          <a:lstStyle/>
          <a:p>
            <a:r>
              <a:rPr lang="fr-FR" sz="4000" b="1" dirty="0">
                <a:solidFill>
                  <a:schemeClr val="bg2">
                    <a:lumMod val="50000"/>
                  </a:schemeClr>
                </a:solidFill>
                <a:latin typeface="Edwardian Script ITC" panose="030303020407070D0804" pitchFamily="66" charset="0"/>
              </a:rPr>
              <a:t>Association des Amis du Château de Garrevaques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99846C-6D40-4D3C-B521-174DEBA8529E}"/>
              </a:ext>
            </a:extLst>
          </p:cNvPr>
          <p:cNvSpPr/>
          <p:nvPr/>
        </p:nvSpPr>
        <p:spPr>
          <a:xfrm>
            <a:off x="332729" y="2819070"/>
            <a:ext cx="6840000" cy="19851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indent="360363" algn="just"/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Convaincus que lorsqu’on a la chance de posséder un lieu et des documents d'aïeux depuis dix-huit générations, c’est un devoir sacré que de leur rendre vie, plusieurs descendants des Gineste de Bouffard-Madiane, ont décidé de se réunir pour exhumer et partager les trésors inconnus de leur maison de famille. </a:t>
            </a:r>
          </a:p>
          <a:p>
            <a:pPr indent="360363" algn="just"/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indent="360363" algn="just"/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Ouverte à tous, notre association souhaite apporter son concours à la restauration et à la protection du domaine et de ses archives.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BF0E6B8-CD7D-4A89-8C58-8D9B84D9A41D}"/>
              </a:ext>
            </a:extLst>
          </p:cNvPr>
          <p:cNvSpPr/>
          <p:nvPr/>
        </p:nvSpPr>
        <p:spPr>
          <a:xfrm>
            <a:off x="332729" y="4926169"/>
            <a:ext cx="6840000" cy="3687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tabLst>
                <a:tab pos="6929438" algn="l"/>
                <a:tab pos="7065963" algn="l"/>
              </a:tabLst>
            </a:pPr>
            <a:r>
              <a:rPr lang="fr-FR" sz="2000" dirty="0">
                <a:solidFill>
                  <a:schemeClr val="tx1"/>
                </a:solidFill>
              </a:rPr>
              <a:t>Offrez-vous un château de famille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8FC7687-92E7-46D2-ADDC-D525A6BF1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50" y="282722"/>
            <a:ext cx="2470744" cy="2296708"/>
          </a:xfrm>
          <a:prstGeom prst="ellipse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71137A0-224B-4A17-80ED-5CA674904EB1}"/>
              </a:ext>
            </a:extLst>
          </p:cNvPr>
          <p:cNvSpPr/>
          <p:nvPr/>
        </p:nvSpPr>
        <p:spPr>
          <a:xfrm>
            <a:off x="332729" y="8483601"/>
            <a:ext cx="6840000" cy="572880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1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Nous vous remercions de libeller votre chèque d’adhésion à l'ordre de « Association des Amis du Château de Garrevaques » , Château de Garrevaques, 4 allée du moulin, 81700 GARREVAQUES</a:t>
            </a:r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AC453-5DB8-4885-9AAF-BE15478A6661}"/>
              </a:ext>
            </a:extLst>
          </p:cNvPr>
          <p:cNvSpPr/>
          <p:nvPr/>
        </p:nvSpPr>
        <p:spPr>
          <a:xfrm>
            <a:off x="332729" y="5768109"/>
            <a:ext cx="6840000" cy="2715491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Prénom : ………………………………………………....................................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Nom : …………………………………………………………..........................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Mobile : ………………………………………………………………………....</a:t>
            </a:r>
          </a:p>
          <a:p>
            <a:pPr>
              <a:spcBef>
                <a:spcPts val="600"/>
              </a:spcBef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Email : …………………………………………………………………………...</a:t>
            </a:r>
          </a:p>
          <a:p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endParaRPr lang="fr-FR" sz="16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Date : 	……………………… 	Signature :</a:t>
            </a:r>
          </a:p>
          <a:p>
            <a:endParaRPr lang="fr-FR" sz="2000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BD0CDF4-79AD-49B8-90CD-30D96D8B11A5}"/>
              </a:ext>
            </a:extLst>
          </p:cNvPr>
          <p:cNvSpPr txBox="1"/>
          <p:nvPr/>
        </p:nvSpPr>
        <p:spPr>
          <a:xfrm>
            <a:off x="332729" y="7082228"/>
            <a:ext cx="4864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 </a:t>
            </a: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Adhésion simple (15 € / an)</a:t>
            </a:r>
          </a:p>
          <a:p>
            <a:pPr marL="285750" indent="-285750">
              <a:buFont typeface="Wingdings" panose="05000000000000000000" pitchFamily="2" charset="2"/>
              <a:buChar char="r"/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Adhésion couple (25 € / an)</a:t>
            </a:r>
          </a:p>
          <a:p>
            <a:pPr marL="285750" indent="-285750">
              <a:buFont typeface="Wingdings" panose="05000000000000000000" pitchFamily="2" charset="2"/>
              <a:buChar char="r"/>
            </a:pP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Adhésion famille (45 € / an)</a:t>
            </a:r>
          </a:p>
          <a:p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 </a:t>
            </a:r>
            <a:r>
              <a:rPr lang="fr-FR" sz="1600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Membre bienfaiteur (à partir de 60 € / an)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98667E-9AA6-4E95-AA2C-D711B4220E2F}"/>
              </a:ext>
            </a:extLst>
          </p:cNvPr>
          <p:cNvSpPr/>
          <p:nvPr/>
        </p:nvSpPr>
        <p:spPr>
          <a:xfrm>
            <a:off x="796948" y="9307281"/>
            <a:ext cx="2844811" cy="27699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fr-FR" sz="1200" i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Asso.Amis.Garrevaques@gmail.com</a:t>
            </a:r>
            <a:endParaRPr lang="fr-FR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026" name="Picture 2" descr="RÃ©sultat de recherche d'images pour &quot;icon mail&quot;">
            <a:extLst>
              <a:ext uri="{FF2B5EF4-FFF2-40B4-BE49-F238E27FC236}">
                <a16:creationId xmlns:a16="http://schemas.microsoft.com/office/drawing/2014/main" id="{F00EB140-3E03-43E9-98AD-7B9DE6B1AB4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72" b="18844"/>
          <a:stretch/>
        </p:blipFill>
        <p:spPr bwMode="auto">
          <a:xfrm>
            <a:off x="332729" y="9352780"/>
            <a:ext cx="288000" cy="1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03745444-91C2-47AD-8D7E-3D021E295C4E}"/>
              </a:ext>
            </a:extLst>
          </p:cNvPr>
          <p:cNvSpPr/>
          <p:nvPr/>
        </p:nvSpPr>
        <p:spPr>
          <a:xfrm>
            <a:off x="796948" y="9626855"/>
            <a:ext cx="3903674" cy="27699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fr-FR" sz="1200" i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www.instagram.com/chateau_de_garrevaques/</a:t>
            </a:r>
            <a:endParaRPr lang="fr-FR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19" name="Image 18" descr="Une image contenant graphiques vectoriels&#10;&#10;Description générée avec un niveau de confiance élevé">
            <a:extLst>
              <a:ext uri="{FF2B5EF4-FFF2-40B4-BE49-F238E27FC236}">
                <a16:creationId xmlns:a16="http://schemas.microsoft.com/office/drawing/2014/main" id="{3434A1CE-4FFF-4FC3-9976-06E67344F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29" y="9621354"/>
            <a:ext cx="288000" cy="288000"/>
          </a:xfrm>
          <a:prstGeom prst="rect">
            <a:avLst/>
          </a:prstGeom>
        </p:spPr>
      </p:pic>
      <p:pic>
        <p:nvPicPr>
          <p:cNvPr id="21" name="Image 20" descr="Une image contenant objet&#10;&#10;Description générée avec un niveau de confiance élevé">
            <a:extLst>
              <a:ext uri="{FF2B5EF4-FFF2-40B4-BE49-F238E27FC236}">
                <a16:creationId xmlns:a16="http://schemas.microsoft.com/office/drawing/2014/main" id="{81CCA2ED-7654-4822-9882-C347A41F8200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03" b="5134"/>
          <a:stretch/>
        </p:blipFill>
        <p:spPr>
          <a:xfrm>
            <a:off x="332729" y="9957211"/>
            <a:ext cx="288000" cy="236626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F607C10-5F3A-4066-B564-985756E9334D}"/>
              </a:ext>
            </a:extLst>
          </p:cNvPr>
          <p:cNvSpPr/>
          <p:nvPr/>
        </p:nvSpPr>
        <p:spPr>
          <a:xfrm>
            <a:off x="796948" y="9937025"/>
            <a:ext cx="3355987" cy="276999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r>
              <a:rPr lang="fr-FR" sz="1200" b="1" i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www.chateaudegarrevaques.com</a:t>
            </a:r>
            <a:endParaRPr lang="fr-FR" b="1" i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9621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5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A25ABDB-A100-4D61-BE72-0200EE51DA6C}">
  <we:reference id="wa104380050" version="2.0.0.4" store="fr-FR" storeType="OMEX"/>
  <we:alternateReferences>
    <we:reference id="WA104380050" version="2.0.0.4" store="WA10438005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</TotalTime>
  <Words>179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Edwardian Script ITC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POUZET Pierre-Alexandre</dc:creator>
  <cp:lastModifiedBy>POUZET Pierre-Alexandre</cp:lastModifiedBy>
  <cp:revision>229</cp:revision>
  <cp:lastPrinted>2018-05-19T08:29:13Z</cp:lastPrinted>
  <dcterms:created xsi:type="dcterms:W3CDTF">2017-10-01T14:57:12Z</dcterms:created>
  <dcterms:modified xsi:type="dcterms:W3CDTF">2018-05-21T19:38:10Z</dcterms:modified>
</cp:coreProperties>
</file>